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The Youngest Script" charset="1" panose="00000500000000000000"/>
      <p:regular r:id="rId7"/>
    </p:embeddedFont>
    <p:embeddedFont>
      <p:font typeface="Montserrat Bold" charset="1" panose="000008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4598" t="-260" r="-74598" b="-26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391273" y="1254034"/>
            <a:ext cx="23408640" cy="17029786"/>
          </a:xfrm>
          <a:custGeom>
            <a:avLst/>
            <a:gdLst/>
            <a:ahLst/>
            <a:cxnLst/>
            <a:rect r="r" b="b" t="t" l="l"/>
            <a:pathLst>
              <a:path h="17029786" w="23408640">
                <a:moveTo>
                  <a:pt x="0" y="0"/>
                </a:moveTo>
                <a:lnTo>
                  <a:pt x="23408640" y="0"/>
                </a:lnTo>
                <a:lnTo>
                  <a:pt x="23408640" y="17029786"/>
                </a:lnTo>
                <a:lnTo>
                  <a:pt x="0" y="17029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962121">
            <a:off x="11360645" y="-4024363"/>
            <a:ext cx="26508278" cy="35473365"/>
          </a:xfrm>
          <a:custGeom>
            <a:avLst/>
            <a:gdLst/>
            <a:ahLst/>
            <a:cxnLst/>
            <a:rect r="r" b="b" t="t" l="l"/>
            <a:pathLst>
              <a:path h="35473365" w="26508278">
                <a:moveTo>
                  <a:pt x="0" y="0"/>
                </a:moveTo>
                <a:lnTo>
                  <a:pt x="26508279" y="0"/>
                </a:lnTo>
                <a:lnTo>
                  <a:pt x="26508279" y="35473366"/>
                </a:lnTo>
                <a:lnTo>
                  <a:pt x="0" y="354733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962121">
            <a:off x="22102456" y="16411113"/>
            <a:ext cx="13349944" cy="13816242"/>
          </a:xfrm>
          <a:custGeom>
            <a:avLst/>
            <a:gdLst/>
            <a:ahLst/>
            <a:cxnLst/>
            <a:rect r="r" b="b" t="t" l="l"/>
            <a:pathLst>
              <a:path h="13816242" w="13349944">
                <a:moveTo>
                  <a:pt x="0" y="0"/>
                </a:moveTo>
                <a:lnTo>
                  <a:pt x="13349944" y="0"/>
                </a:lnTo>
                <a:lnTo>
                  <a:pt x="13349944" y="13816243"/>
                </a:lnTo>
                <a:lnTo>
                  <a:pt x="0" y="138162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6370060" y="31196193"/>
            <a:ext cx="23408640" cy="17029786"/>
          </a:xfrm>
          <a:custGeom>
            <a:avLst/>
            <a:gdLst/>
            <a:ahLst/>
            <a:cxnLst/>
            <a:rect r="r" b="b" t="t" l="l"/>
            <a:pathLst>
              <a:path h="17029786" w="23408640">
                <a:moveTo>
                  <a:pt x="0" y="0"/>
                </a:moveTo>
                <a:lnTo>
                  <a:pt x="23408640" y="0"/>
                </a:lnTo>
                <a:lnTo>
                  <a:pt x="23408640" y="17029786"/>
                </a:lnTo>
                <a:lnTo>
                  <a:pt x="0" y="17029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0" y="19364849"/>
            <a:ext cx="21505626" cy="5866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438"/>
              </a:lnSpc>
            </a:pPr>
            <a:r>
              <a:rPr lang="en-US" sz="43144">
                <a:solidFill>
                  <a:srgbClr val="768145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Olivia's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334260" y="31135186"/>
            <a:ext cx="21505626" cy="5866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438"/>
              </a:lnSpc>
            </a:pPr>
            <a:r>
              <a:rPr lang="en-US" sz="43144">
                <a:solidFill>
                  <a:srgbClr val="768145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Shower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0" y="25936051"/>
            <a:ext cx="24951069" cy="5866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438"/>
              </a:lnSpc>
            </a:pPr>
            <a:r>
              <a:rPr lang="en-US" sz="43144">
                <a:solidFill>
                  <a:srgbClr val="768145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Bridal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213184" y="2784683"/>
            <a:ext cx="11417216" cy="1381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497"/>
              </a:lnSpc>
            </a:pPr>
            <a:r>
              <a:rPr lang="en-US" b="true" sz="8212" spc="886">
                <a:solidFill>
                  <a:srgbClr val="7681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WELCOME TO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DAGy4uqxo-0</dc:identifier>
  <dcterms:modified xsi:type="dcterms:W3CDTF">2011-08-01T06:04:30Z</dcterms:modified>
  <cp:revision>1</cp:revision>
  <dc:title>Yellow And Green Minimalist Floral Bridal Shower Welcome Flyer (32 x 48 in)</dc:title>
</cp:coreProperties>
</file>